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913"/>
    <a:srgbClr val="003B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64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26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69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94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143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8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5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90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0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965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1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4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B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846D6-1407-4BA7-A655-71D0B59D9662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17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8200" y="321646"/>
            <a:ext cx="1764800" cy="13555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934726"/>
            <a:ext cx="7572598" cy="508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365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>
              <a:solidFill>
                <a:srgbClr val="FDB91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8200" y="321646"/>
            <a:ext cx="1764800" cy="135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93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solidFill>
                <a:srgbClr val="FDB91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8200" y="321646"/>
            <a:ext cx="1764800" cy="135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483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wesome Proxe">
      <a:majorFont>
        <a:latin typeface="Impact"/>
        <a:ea typeface=""/>
        <a:cs typeface=""/>
      </a:majorFont>
      <a:minorFont>
        <a:latin typeface="Frutiger 45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 Letkewicz</dc:creator>
  <cp:lastModifiedBy>Courtney Letkewicz</cp:lastModifiedBy>
  <cp:revision>2</cp:revision>
  <dcterms:created xsi:type="dcterms:W3CDTF">2014-03-31T19:58:54Z</dcterms:created>
  <dcterms:modified xsi:type="dcterms:W3CDTF">2014-03-31T20:09:55Z</dcterms:modified>
</cp:coreProperties>
</file>