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F"/>
    <a:srgbClr val="E16E22"/>
    <a:srgbClr val="FDB913"/>
    <a:srgbClr val="003B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94" d="100"/>
          <a:sy n="194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2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6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4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4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0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0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6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46D6-1407-4BA7-A655-71D0B59D9662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3D64-5CD3-4D8C-BB8C-8937821A5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1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kern="1200">
          <a:solidFill>
            <a:srgbClr val="F68B1F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Gill Sans"/>
          <a:ea typeface="+mn-ea"/>
          <a:cs typeface="Gill San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Gill Sans"/>
          <a:ea typeface="+mn-ea"/>
          <a:cs typeface="Gill San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ill Sans"/>
          <a:ea typeface="+mn-ea"/>
          <a:cs typeface="Gill San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Gill Sans"/>
          <a:ea typeface="+mn-ea"/>
          <a:cs typeface="Gill San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Gill Sans"/>
          <a:ea typeface="+mn-ea"/>
          <a:cs typeface="Gill 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alphaModFix am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  <p:pic>
        <p:nvPicPr>
          <p:cNvPr id="5" name="Picture 4" descr="OrangeBucket_WhatsYourLis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332" y="699199"/>
            <a:ext cx="4424468" cy="54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6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rgbClr val="F68B1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3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F68B1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00" y="321646"/>
            <a:ext cx="1764800" cy="1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8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wesome Proxe">
      <a:majorFont>
        <a:latin typeface="Impact"/>
        <a:ea typeface=""/>
        <a:cs typeface=""/>
      </a:majorFont>
      <a:minorFont>
        <a:latin typeface="Frutiger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Letkewicz</dc:creator>
  <cp:lastModifiedBy>Courtney Letkewicz</cp:lastModifiedBy>
  <cp:revision>5</cp:revision>
  <dcterms:created xsi:type="dcterms:W3CDTF">2014-03-31T19:58:54Z</dcterms:created>
  <dcterms:modified xsi:type="dcterms:W3CDTF">2015-04-07T19:03:42Z</dcterms:modified>
</cp:coreProperties>
</file>