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"/>
  </p:notesMasterIdLst>
  <p:sldIdLst>
    <p:sldId id="256" r:id="rId2"/>
  </p:sldIdLst>
  <p:sldSz cx="2057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D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32"/>
    <p:restoredTop sz="94694"/>
  </p:normalViewPr>
  <p:slideViewPr>
    <p:cSldViewPr snapToGrid="0" snapToObjects="1">
      <p:cViewPr varScale="1">
        <p:scale>
          <a:sx n="103" d="100"/>
          <a:sy n="103" d="100"/>
        </p:scale>
        <p:origin x="30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874A4-F773-A342-A905-1B4E5475417A}" type="datetimeFigureOut">
              <a:rPr lang="en-US" smtClean="0"/>
              <a:t>3/6/20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F60AD-F481-D741-A018-4F7F7680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67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1pPr>
    <a:lvl2pPr marL="658368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2pPr>
    <a:lvl3pPr marL="1316736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3pPr>
    <a:lvl4pPr marL="1975104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4pPr>
    <a:lvl5pPr marL="2633472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5pPr>
    <a:lvl6pPr marL="3291840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6pPr>
    <a:lvl7pPr marL="3950208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7pPr>
    <a:lvl8pPr marL="4608576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8pPr>
    <a:lvl9pPr marL="5266944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can be removed or replaced with your own if you have a featured guest at your event. Make sure it is cropped to a square like the example. You can use your InterVarsity chapter/event logo in place of the standard logo. Please make sure to use </a:t>
            </a:r>
            <a:r>
              <a:rPr lang="en-US" dirty="0" err="1"/>
              <a:t>Avenir</a:t>
            </a:r>
            <a:r>
              <a:rPr lang="en-US" dirty="0"/>
              <a:t> LT Std and that you have it installed on your computer.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F60AD-F481-D741-A018-4F7F76802E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02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3050" y="2244726"/>
            <a:ext cx="174879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1750" y="7204076"/>
            <a:ext cx="154305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9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56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723270" y="730250"/>
            <a:ext cx="4436269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14464" y="730250"/>
            <a:ext cx="13051631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65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62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748" y="3419479"/>
            <a:ext cx="17745075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3748" y="9178929"/>
            <a:ext cx="17745075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2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4463" y="3651250"/>
            <a:ext cx="874395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5588" y="3651250"/>
            <a:ext cx="874395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7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142" y="730253"/>
            <a:ext cx="17745075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7145" y="3362326"/>
            <a:ext cx="8703765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7145" y="5010150"/>
            <a:ext cx="8703765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415588" y="3362326"/>
            <a:ext cx="8746630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415588" y="5010150"/>
            <a:ext cx="8746630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44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9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8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142" y="914400"/>
            <a:ext cx="6635651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6629" y="1974853"/>
            <a:ext cx="10415588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7142" y="4114800"/>
            <a:ext cx="6635651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7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142" y="914400"/>
            <a:ext cx="6635651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746629" y="1974853"/>
            <a:ext cx="10415588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7142" y="4114800"/>
            <a:ext cx="6635651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6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4463" y="730253"/>
            <a:ext cx="17745075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4463" y="3651250"/>
            <a:ext cx="17745075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14463" y="12712703"/>
            <a:ext cx="46291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5138" y="12712703"/>
            <a:ext cx="69437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530388" y="12712703"/>
            <a:ext cx="46291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0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A5560-ED8F-724D-9C74-65F50EF8B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224" y="2209089"/>
            <a:ext cx="12821679" cy="3412398"/>
          </a:xfrm>
        </p:spPr>
        <p:txBody>
          <a:bodyPr>
            <a:normAutofit/>
          </a:bodyPr>
          <a:lstStyle/>
          <a:p>
            <a:pPr algn="l">
              <a:spcAft>
                <a:spcPts val="900"/>
              </a:spcAft>
            </a:pPr>
            <a:r>
              <a:rPr lang="en-US" sz="8500" b="1" dirty="0">
                <a:solidFill>
                  <a:schemeClr val="bg1"/>
                </a:solidFill>
                <a:latin typeface="Avenir LT Std 85 Heavy" panose="020B0503020203020204" pitchFamily="34" charset="0"/>
              </a:rPr>
              <a:t>Evangelism for the</a:t>
            </a:r>
            <a:br>
              <a:rPr lang="en-US" sz="8500" b="1" dirty="0">
                <a:solidFill>
                  <a:schemeClr val="bg1"/>
                </a:solidFill>
                <a:latin typeface="Avenir LT Std 85 Heavy" panose="020B0503020203020204" pitchFamily="34" charset="0"/>
              </a:rPr>
            </a:br>
            <a:r>
              <a:rPr lang="en-US" sz="8500" b="1" dirty="0">
                <a:solidFill>
                  <a:schemeClr val="bg1"/>
                </a:solidFill>
                <a:latin typeface="Avenir LT Std 85 Heavy" panose="020B0503020203020204" pitchFamily="34" charset="0"/>
              </a:rPr>
              <a:t>Next Generation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0AE4F8-8C5A-0C4B-ABAF-DC7CFAF402F5}"/>
              </a:ext>
            </a:extLst>
          </p:cNvPr>
          <p:cNvSpPr txBox="1">
            <a:spLocks/>
          </p:cNvSpPr>
          <p:nvPr/>
        </p:nvSpPr>
        <p:spPr>
          <a:xfrm>
            <a:off x="4086225" y="5576518"/>
            <a:ext cx="12821678" cy="901566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13717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900"/>
              </a:spcAft>
            </a:pPr>
            <a:r>
              <a:rPr lang="en-US" sz="42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REACH THE ”NONES” IN YOUR COMMUNITY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9B0563-55DF-5445-A476-8A84C8B00C4F}"/>
              </a:ext>
            </a:extLst>
          </p:cNvPr>
          <p:cNvSpPr txBox="1">
            <a:spLocks/>
          </p:cNvSpPr>
          <p:nvPr/>
        </p:nvSpPr>
        <p:spPr>
          <a:xfrm>
            <a:off x="2780273" y="7376309"/>
            <a:ext cx="8773295" cy="3296849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13717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2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Join InterVarsity Regional Director Jason Gaboury for a free webinar for pastors &amp; church leaders.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2C5BF0-BEA4-0043-96B0-116967A5F0A4}"/>
              </a:ext>
            </a:extLst>
          </p:cNvPr>
          <p:cNvSpPr txBox="1">
            <a:spLocks/>
          </p:cNvSpPr>
          <p:nvPr/>
        </p:nvSpPr>
        <p:spPr>
          <a:xfrm>
            <a:off x="2780273" y="10973917"/>
            <a:ext cx="14489841" cy="9543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13717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900"/>
              </a:spcAft>
            </a:pPr>
            <a:r>
              <a:rPr lang="en-US" sz="4200" b="1" dirty="0">
                <a:solidFill>
                  <a:srgbClr val="F99D22"/>
                </a:solidFill>
                <a:latin typeface="Avenir LT Std 85 Heavy" panose="020B0503020203020204" pitchFamily="34" charset="0"/>
              </a:rPr>
              <a:t>Thursday, Feb. 13 // 2:00 PM EST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39D7E6-B658-7F4D-984A-29F3E2844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4156" y="589589"/>
            <a:ext cx="4114800" cy="781051"/>
          </a:xfrm>
          <a:prstGeom prst="rect">
            <a:avLst/>
          </a:prstGeom>
        </p:spPr>
      </p:pic>
      <p:pic>
        <p:nvPicPr>
          <p:cNvPr id="11" name="Picture 10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E5D38A89-45E7-074A-B7D5-46D57887F9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88" t="5684" r="99" b="38832"/>
          <a:stretch/>
        </p:blipFill>
        <p:spPr>
          <a:xfrm>
            <a:off x="13285065" y="8727854"/>
            <a:ext cx="319104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</TotalTime>
  <Words>105</Words>
  <Application>Microsoft Macintosh PowerPoint</Application>
  <PresentationFormat>Custom</PresentationFormat>
  <Paragraphs>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Avenir LT Std 35 Light</vt:lpstr>
      <vt:lpstr>Avenir LT Std 85 Heavy</vt:lpstr>
      <vt:lpstr>Calibri</vt:lpstr>
      <vt:lpstr>Calibri Light</vt:lpstr>
      <vt:lpstr>Office Theme</vt:lpstr>
      <vt:lpstr>Evangelism for the Next Generation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Lee</dc:creator>
  <cp:lastModifiedBy>Paul Lee</cp:lastModifiedBy>
  <cp:revision>14</cp:revision>
  <dcterms:created xsi:type="dcterms:W3CDTF">2020-03-04T20:03:55Z</dcterms:created>
  <dcterms:modified xsi:type="dcterms:W3CDTF">2020-03-06T15:58:17Z</dcterms:modified>
</cp:coreProperties>
</file>