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256" r:id="rId3"/>
    <p:sldId id="257" r:id="rId4"/>
    <p:sldId id="264" r:id="rId5"/>
    <p:sldId id="259" r:id="rId6"/>
    <p:sldId id="265" r:id="rId7"/>
    <p:sldId id="260" r:id="rId8"/>
    <p:sldId id="261" r:id="rId9"/>
    <p:sldId id="262" r:id="rId10"/>
    <p:sldId id="263" r:id="rId11"/>
    <p:sldId id="266" r:id="rId12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007B93"/>
    <a:srgbClr val="C0C0C0"/>
    <a:srgbClr val="E76127"/>
    <a:srgbClr val="4BA3CF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/>
    <p:restoredTop sz="94674"/>
  </p:normalViewPr>
  <p:slideViewPr>
    <p:cSldViewPr snapToGrid="0" snapToObjects="1">
      <p:cViewPr varScale="1">
        <p:scale>
          <a:sx n="262" d="100"/>
          <a:sy n="262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743" y="841772"/>
            <a:ext cx="5143500" cy="1790700"/>
          </a:xfrm>
        </p:spPr>
        <p:txBody>
          <a:bodyPr anchor="b"/>
          <a:lstStyle>
            <a:lvl1pPr algn="l">
              <a:defRPr sz="3375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43" y="2548652"/>
            <a:ext cx="5143500" cy="1502604"/>
          </a:xfrm>
        </p:spPr>
        <p:txBody>
          <a:bodyPr/>
          <a:lstStyle>
            <a:lvl1pPr marL="0" indent="0" algn="l">
              <a:buNone/>
              <a:defRPr sz="1350" b="0" i="0"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960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6584" y="740571"/>
            <a:ext cx="2211884" cy="802481"/>
          </a:xfrm>
        </p:spPr>
        <p:txBody>
          <a:bodyPr anchor="t"/>
          <a:lstStyle>
            <a:lvl1pPr>
              <a:defRPr sz="18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746" y="740572"/>
            <a:ext cx="3168549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584" y="1543053"/>
            <a:ext cx="2211884" cy="28586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28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2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4907758" y="705971"/>
            <a:ext cx="1478756" cy="392675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705971"/>
            <a:ext cx="4350544" cy="3926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5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743" y="841772"/>
            <a:ext cx="5143500" cy="1790700"/>
          </a:xfrm>
        </p:spPr>
        <p:txBody>
          <a:bodyPr anchor="b"/>
          <a:lstStyle>
            <a:lvl1pPr algn="l">
              <a:defRPr sz="3375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43" y="2548652"/>
            <a:ext cx="5143500" cy="1502604"/>
          </a:xfrm>
        </p:spPr>
        <p:txBody>
          <a:bodyPr/>
          <a:lstStyle>
            <a:lvl1pPr marL="0" indent="0" algn="l">
              <a:buNone/>
              <a:defRPr sz="1350" b="0" i="0">
                <a:latin typeface="Avenir LT Std 35 Light" charset="0"/>
                <a:ea typeface="Avenir LT Std 35 Light" charset="0"/>
                <a:cs typeface="Avenir LT Std 35 Light" charset="0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39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4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494" y="1282307"/>
            <a:ext cx="5728802" cy="2139553"/>
          </a:xfrm>
        </p:spPr>
        <p:txBody>
          <a:bodyPr anchor="b"/>
          <a:lstStyle>
            <a:lvl1pPr>
              <a:defRPr sz="3375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94" y="3323959"/>
            <a:ext cx="5728802" cy="1361419"/>
          </a:xfrm>
        </p:spPr>
        <p:txBody>
          <a:bodyPr/>
          <a:lstStyle>
            <a:lvl1pPr marL="0" indent="0">
              <a:buNone/>
              <a:defRPr sz="1350">
                <a:solidFill>
                  <a:srgbClr val="333333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9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904" y="728187"/>
            <a:ext cx="5580392" cy="526682"/>
          </a:xfrm>
        </p:spPr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913" y="1369219"/>
            <a:ext cx="26043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B5C2B7-3F07-5143-8037-D7CF559A39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803957" y="1369219"/>
            <a:ext cx="26043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6164" y="650360"/>
            <a:ext cx="5582131" cy="610512"/>
          </a:xfrm>
        </p:spPr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167" y="1260872"/>
            <a:ext cx="259908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167" y="1878807"/>
            <a:ext cx="259908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28B8DF-C7D6-094B-A35F-ED6C2E0CE2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09210" y="1260872"/>
            <a:ext cx="259908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5C904E-B03F-5245-83D6-7FE5EC07988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809210" y="1878807"/>
            <a:ext cx="259908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5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7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75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43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0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67" y="740572"/>
            <a:ext cx="2211884" cy="802481"/>
          </a:xfrm>
        </p:spPr>
        <p:txBody>
          <a:bodyPr anchor="t"/>
          <a:lstStyle>
            <a:lvl1pPr>
              <a:defRPr sz="18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056" y="740572"/>
            <a:ext cx="3092239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067" y="1543053"/>
            <a:ext cx="2211884" cy="28586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514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554" y="740571"/>
            <a:ext cx="2211884" cy="802481"/>
          </a:xfrm>
        </p:spPr>
        <p:txBody>
          <a:bodyPr anchor="t"/>
          <a:lstStyle>
            <a:lvl1pPr>
              <a:defRPr sz="18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84716" y="740572"/>
            <a:ext cx="3123579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554" y="1543053"/>
            <a:ext cx="2211884" cy="28586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327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48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4907758" y="705971"/>
            <a:ext cx="1478756" cy="392675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705971"/>
            <a:ext cx="4350544" cy="3926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9494" y="1282307"/>
            <a:ext cx="5728802" cy="2139553"/>
          </a:xfrm>
        </p:spPr>
        <p:txBody>
          <a:bodyPr anchor="b"/>
          <a:lstStyle>
            <a:lvl1pPr>
              <a:defRPr sz="3375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94" y="3323959"/>
            <a:ext cx="5728802" cy="1361419"/>
          </a:xfr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8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904" y="728187"/>
            <a:ext cx="5580392" cy="526682"/>
          </a:xfrm>
        </p:spPr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913" y="1369219"/>
            <a:ext cx="26043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46013-56A0-9244-A091-886B077755F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818946" y="1369219"/>
            <a:ext cx="260433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6164" y="650360"/>
            <a:ext cx="5582131" cy="610512"/>
          </a:xfrm>
        </p:spPr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167" y="1260872"/>
            <a:ext cx="259908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167" y="1878807"/>
            <a:ext cx="259908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C99CFC5-7F69-5F4E-8BA5-0CFA90682B9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09209" y="1260872"/>
            <a:ext cx="259908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D74DC80-BD32-BB4F-B1C8-7D351BC83E2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809209" y="1878807"/>
            <a:ext cx="259908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58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8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87" y="740572"/>
            <a:ext cx="2211884" cy="802481"/>
          </a:xfrm>
        </p:spPr>
        <p:txBody>
          <a:bodyPr anchor="t"/>
          <a:lstStyle>
            <a:lvl1pPr>
              <a:defRPr sz="1800" b="1" i="0">
                <a:latin typeface="Avenir LT Std 55 Roman" charset="0"/>
                <a:ea typeface="Avenir LT Std 55 Roman" charset="0"/>
                <a:cs typeface="Avenir LT Std 55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076" y="740572"/>
            <a:ext cx="3122219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87" y="1543053"/>
            <a:ext cx="2211884" cy="28586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71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514" y="728187"/>
            <a:ext cx="5595781" cy="526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14" y="1369219"/>
            <a:ext cx="5595781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7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8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chemeClr val="bg1"/>
          </a:solidFill>
          <a:latin typeface="Avenir LT Std 55 Roman" panose="020B0503020203020204" pitchFamily="34" charset="77"/>
          <a:ea typeface="Avenir LT Std 55 Roman" panose="020B0503020203020204" pitchFamily="34" charset="77"/>
          <a:cs typeface="Avenir LT Std 55 Roman" panose="020B0503020203020204" pitchFamily="34" charset="77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bg1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Font typeface="Arial" panose="020B0604020202020204" pitchFamily="34" charset="0"/>
        <a:buChar char="•"/>
        <a:defRPr sz="1050" b="0" i="0" kern="1200">
          <a:solidFill>
            <a:schemeClr val="bg1"/>
          </a:solidFill>
          <a:latin typeface="Avenir LT Std 35 Light" charset="0"/>
          <a:ea typeface="Avenir LT Std 35 Light" charset="0"/>
          <a:cs typeface="Avenir LT Std 35 Light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514" y="728187"/>
            <a:ext cx="5595781" cy="526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14" y="1369219"/>
            <a:ext cx="5595781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1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9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rgbClr val="006880"/>
          </a:solidFill>
          <a:latin typeface="Avenir LT Std 55 Roman" panose="020B0503020203020204" pitchFamily="34" charset="77"/>
          <a:ea typeface="Avenir LT Std 55 Roman" panose="020B0503020203020204" pitchFamily="34" charset="77"/>
          <a:cs typeface="Avenir LT Std 55 Roman" panose="020B0503020203020204" pitchFamily="34" charset="77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E76127"/>
        </a:buClr>
        <a:buFont typeface="Arial" panose="020B0604020202020204" pitchFamily="34" charset="0"/>
        <a:buChar char="•"/>
        <a:defRPr sz="18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E76127"/>
        </a:buClr>
        <a:buFont typeface="Arial" panose="020B0604020202020204" pitchFamily="34" charset="0"/>
        <a:buChar char="•"/>
        <a:defRPr sz="15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E76127"/>
        </a:buClr>
        <a:buFont typeface="Arial" panose="020B0604020202020204" pitchFamily="34" charset="0"/>
        <a:buChar char="•"/>
        <a:defRPr sz="135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E76127"/>
        </a:buClr>
        <a:buFont typeface="Arial" panose="020B0604020202020204" pitchFamily="34" charset="0"/>
        <a:buChar char="•"/>
        <a:defRPr sz="120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E76127"/>
        </a:buClr>
        <a:buFont typeface="Arial" panose="020B0604020202020204" pitchFamily="34" charset="0"/>
        <a:buChar char="•"/>
        <a:defRPr sz="1050" b="0" i="0" kern="1200">
          <a:solidFill>
            <a:srgbClr val="333333"/>
          </a:solidFill>
          <a:latin typeface="Avenir LT Std 35 Light" charset="0"/>
          <a:ea typeface="Avenir LT Std 35 Light" charset="0"/>
          <a:cs typeface="Avenir LT Std 35 Light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CDA5-7611-9D45-A287-E3C5B566C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THE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AD4C-AACA-8942-8799-203AD8C6F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description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200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0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B0ED-BCE2-B445-BFCA-5A6335D7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333F-EB9E-8745-B0DD-DFB07E5B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point that I am trying to make.</a:t>
            </a:r>
          </a:p>
          <a:p>
            <a:pPr lvl="1"/>
            <a:r>
              <a:rPr lang="en-US" dirty="0"/>
              <a:t>Supporting detail for this point.</a:t>
            </a:r>
          </a:p>
          <a:p>
            <a:r>
              <a:rPr lang="en-US" dirty="0"/>
              <a:t>Second point of the topic.</a:t>
            </a:r>
          </a:p>
          <a:p>
            <a:pPr lvl="1"/>
            <a:r>
              <a:rPr lang="en-US" dirty="0"/>
              <a:t>Supporting detail for this point.</a:t>
            </a:r>
          </a:p>
        </p:txBody>
      </p:sp>
    </p:spTree>
    <p:extLst>
      <p:ext uri="{BB962C8B-B14F-4D97-AF65-F5344CB8AC3E}">
        <p14:creationId xmlns:p14="http://schemas.microsoft.com/office/powerpoint/2010/main" val="354895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CE4D-C0B4-C748-90C9-ABB1F884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COMPARISON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34D02-A912-DF4A-A34D-A8AEB52BD4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example of Scripture 1.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EC9AD-B1DE-024C-80D1-9CBB679A610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This is the example of Scripture 2.</a:t>
            </a:r>
          </a:p>
        </p:txBody>
      </p:sp>
    </p:spTree>
    <p:extLst>
      <p:ext uri="{BB962C8B-B14F-4D97-AF65-F5344CB8AC3E}">
        <p14:creationId xmlns:p14="http://schemas.microsoft.com/office/powerpoint/2010/main" val="222295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EB05-7419-2A4A-B090-BD0DF5B3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IMAGE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A2452B-2ED2-1545-864D-D62B5F8277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098" r="21098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EC70C-6E34-174A-83D7-53CCE179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 that briefly describes the picture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328741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4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CDA5-7611-9D45-A287-E3C5B566C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THE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AD4C-AACA-8942-8799-203AD8C6F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description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6606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B0ED-BCE2-B445-BFCA-5A6335D7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333F-EB9E-8745-B0DD-DFB07E5B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point that I am trying to make.</a:t>
            </a:r>
          </a:p>
          <a:p>
            <a:pPr lvl="1"/>
            <a:r>
              <a:rPr lang="en-US" dirty="0"/>
              <a:t>Supporting detail for this point.</a:t>
            </a:r>
          </a:p>
          <a:p>
            <a:r>
              <a:rPr lang="en-US" dirty="0"/>
              <a:t>Second point of the topic.</a:t>
            </a:r>
          </a:p>
          <a:p>
            <a:pPr lvl="1"/>
            <a:r>
              <a:rPr lang="en-US" dirty="0"/>
              <a:t>Supporting detail for this point.</a:t>
            </a:r>
          </a:p>
        </p:txBody>
      </p:sp>
    </p:spTree>
    <p:extLst>
      <p:ext uri="{BB962C8B-B14F-4D97-AF65-F5344CB8AC3E}">
        <p14:creationId xmlns:p14="http://schemas.microsoft.com/office/powerpoint/2010/main" val="70967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03CB-AA7E-9044-80F7-2B2E212A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COMPARISON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3E570-BA93-0C49-B0CD-EF9E230194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example of Scripture 1.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F4EEA-D9C1-0044-B5BB-37C91766185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This is the example of Scripture 2.</a:t>
            </a:r>
          </a:p>
        </p:txBody>
      </p:sp>
    </p:spTree>
    <p:extLst>
      <p:ext uri="{BB962C8B-B14F-4D97-AF65-F5344CB8AC3E}">
        <p14:creationId xmlns:p14="http://schemas.microsoft.com/office/powerpoint/2010/main" val="74257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EB05-7419-2A4A-B090-BD0DF5B3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FOR IMAGE</a:t>
            </a:r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B9ADE9BA-3F44-674C-9FA0-766DABF001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503" r="21503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EC70C-6E34-174A-83D7-53CCE179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 that briefly describes the picture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198910354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Varsity Dark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Varsity Light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144</Words>
  <Application>Microsoft Macintosh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LT Std 35 Light</vt:lpstr>
      <vt:lpstr>Avenir LT Std 55 Roman</vt:lpstr>
      <vt:lpstr>InterVarsity Dark Background</vt:lpstr>
      <vt:lpstr>InterVarsity Light Background</vt:lpstr>
      <vt:lpstr>THIS IS THE TITLE</vt:lpstr>
      <vt:lpstr>SHORT HEADING</vt:lpstr>
      <vt:lpstr>HEADING FOR COMPARISON</vt:lpstr>
      <vt:lpstr>HEADING FOR IMAGE</vt:lpstr>
      <vt:lpstr>PowerPoint Presentation</vt:lpstr>
      <vt:lpstr>THIS IS THE TITLE</vt:lpstr>
      <vt:lpstr>SHORT HEADING</vt:lpstr>
      <vt:lpstr>HEADING FOR COMPARISON</vt:lpstr>
      <vt:lpstr>HEADING FOR IMAGE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Herwicz</dc:creator>
  <cp:lastModifiedBy>Courtney Herwicz</cp:lastModifiedBy>
  <cp:revision>38</cp:revision>
  <dcterms:created xsi:type="dcterms:W3CDTF">2017-12-27T22:44:21Z</dcterms:created>
  <dcterms:modified xsi:type="dcterms:W3CDTF">2021-10-11T20:34:08Z</dcterms:modified>
</cp:coreProperties>
</file>